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8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3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0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80086" y="0"/>
            <a:ext cx="20594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5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97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43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08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6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2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FE7-C3BF-452C-93A6-14A5BC1C1DE6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05EA0-2D0A-48D3-BDCF-9478E1E2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24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781396" y="515389"/>
            <a:ext cx="10648604" cy="6026728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6311" y="2884516"/>
            <a:ext cx="8898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HTML, CSS</a:t>
            </a:r>
            <a:r>
              <a:rPr lang="ko-KR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웹 페이지 만들기</a:t>
            </a:r>
            <a:endParaRPr lang="en-US" altLang="ko-KR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96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625" y="122400"/>
            <a:ext cx="3124200" cy="821124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디자인 하기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09625" y="771306"/>
            <a:ext cx="11172826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effectLst/>
              </a:rPr>
              <a:t>1. </a:t>
            </a:r>
            <a:r>
              <a:rPr lang="ko-KR" altLang="en-US" sz="2000" dirty="0" smtClean="0">
                <a:effectLst/>
              </a:rPr>
              <a:t>디스플레이를 보통 </a:t>
            </a:r>
            <a:r>
              <a:rPr lang="en-US" altLang="ko-KR" sz="2000" dirty="0" smtClean="0">
                <a:effectLst/>
              </a:rPr>
              <a:t>1980x1080</a:t>
            </a:r>
            <a:r>
              <a:rPr lang="ko-KR" altLang="en-US" sz="2000" dirty="0" smtClean="0">
                <a:effectLst/>
              </a:rPr>
              <a:t>으로 하기  때문에 원하는 사진을 </a:t>
            </a:r>
            <a:r>
              <a:rPr lang="en-US" altLang="ko-KR" sz="2000" dirty="0" smtClean="0">
                <a:effectLst/>
              </a:rPr>
              <a:t>1980x1080</a:t>
            </a:r>
            <a:r>
              <a:rPr lang="ko-KR" altLang="en-US" sz="2000" dirty="0" smtClean="0">
                <a:effectLst/>
              </a:rPr>
              <a:t>으로 맞춰준다</a:t>
            </a:r>
            <a:r>
              <a:rPr lang="en-US" altLang="ko-KR" sz="2000" dirty="0" smtClean="0">
                <a:effectLst/>
              </a:rPr>
              <a:t>.</a:t>
            </a:r>
          </a:p>
          <a:p>
            <a:r>
              <a:rPr lang="en-US" altLang="ko-KR" sz="2000" dirty="0" smtClean="0">
                <a:effectLst/>
              </a:rPr>
              <a:t>2. </a:t>
            </a:r>
            <a:r>
              <a:rPr lang="ko-KR" altLang="en-US" sz="2000" dirty="0" smtClean="0">
                <a:effectLst/>
              </a:rPr>
              <a:t>원하는 사이트를 캡처하고 </a:t>
            </a:r>
            <a:r>
              <a:rPr lang="en-US" altLang="ko-KR" sz="2000" dirty="0" smtClean="0">
                <a:effectLst/>
              </a:rPr>
              <a:t>1980x1080</a:t>
            </a:r>
            <a:r>
              <a:rPr lang="ko-KR" altLang="en-US" sz="2000" dirty="0" smtClean="0">
                <a:effectLst/>
              </a:rPr>
              <a:t>으로 사각형을 만든다</a:t>
            </a:r>
            <a:r>
              <a:rPr lang="en-US" altLang="ko-KR" sz="2000" dirty="0" smtClean="0">
                <a:effectLst/>
              </a:rPr>
              <a:t>.</a:t>
            </a:r>
            <a:endParaRPr lang="ko-KR" altLang="en-US" sz="2000" dirty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9" y="1592430"/>
            <a:ext cx="10600633" cy="4929447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9551324" y="2319251"/>
            <a:ext cx="1945178" cy="2410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헤더 부분을 사각형 일치시켜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6250"/>
            <a:ext cx="9613409" cy="54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8871"/>
            <a:ext cx="10515600" cy="82112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저작권이 없는 로고 이미지를 저장 후 </a:t>
            </a:r>
            <a:r>
              <a:rPr lang="ko-KR" altLang="en-US" dirty="0" err="1" smtClean="0"/>
              <a:t>뒷배경을</a:t>
            </a:r>
            <a:r>
              <a:rPr lang="ko-KR" altLang="en-US" dirty="0" smtClean="0"/>
              <a:t> 삭제한다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6" y="4441939"/>
            <a:ext cx="2466975" cy="184785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8200" y="2086495"/>
            <a:ext cx="10749742" cy="1903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effectLst/>
              </a:rPr>
              <a:t>로고를 저장한다</a:t>
            </a:r>
            <a:r>
              <a:rPr lang="en-US" altLang="ko-KR" sz="2400" dirty="0" smtClean="0">
                <a:effectLst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effectLst/>
              </a:rPr>
              <a:t>뒷배경을</a:t>
            </a:r>
            <a:r>
              <a:rPr lang="ko-KR" altLang="en-US" sz="2400" dirty="0" smtClean="0">
                <a:effectLst/>
              </a:rPr>
              <a:t> 삭제한다</a:t>
            </a:r>
            <a:r>
              <a:rPr lang="en-US" altLang="ko-KR" sz="2400" dirty="0" smtClean="0">
                <a:effectLst/>
              </a:rPr>
              <a:t>.(</a:t>
            </a:r>
            <a:r>
              <a:rPr lang="ko-KR" altLang="en-US" sz="2400" dirty="0" smtClean="0">
                <a:effectLst/>
              </a:rPr>
              <a:t>보통 포토샵으로 </a:t>
            </a:r>
            <a:r>
              <a:rPr lang="ko-KR" altLang="en-US" sz="2400" dirty="0" err="1" smtClean="0">
                <a:effectLst/>
              </a:rPr>
              <a:t>뒷배경을</a:t>
            </a:r>
            <a:r>
              <a:rPr lang="ko-KR" altLang="en-US" sz="2400" dirty="0" smtClean="0">
                <a:effectLst/>
              </a:rPr>
              <a:t> 삭제하는데 벡터 이미지</a:t>
            </a:r>
            <a:r>
              <a:rPr lang="en-US" altLang="ko-KR" sz="2400" dirty="0" smtClean="0">
                <a:effectLst/>
              </a:rPr>
              <a:t>(</a:t>
            </a:r>
            <a:r>
              <a:rPr lang="ko-KR" altLang="en-US" sz="2400" dirty="0" smtClean="0">
                <a:effectLst/>
              </a:rPr>
              <a:t>로고</a:t>
            </a:r>
            <a:r>
              <a:rPr lang="en-US" altLang="ko-KR" sz="2400" dirty="0" smtClean="0">
                <a:effectLst/>
              </a:rPr>
              <a:t>)</a:t>
            </a:r>
            <a:r>
              <a:rPr lang="ko-KR" altLang="en-US" sz="2400" dirty="0" smtClean="0">
                <a:effectLst/>
              </a:rPr>
              <a:t>일러스트인경우 </a:t>
            </a:r>
            <a:r>
              <a:rPr lang="en-US" altLang="ko-KR" sz="2400" dirty="0" smtClean="0">
                <a:effectLst/>
              </a:rPr>
              <a:t>image trace</a:t>
            </a:r>
            <a:r>
              <a:rPr lang="ko-KR" altLang="en-US" sz="2400" dirty="0" smtClean="0">
                <a:effectLst/>
              </a:rPr>
              <a:t>를 사용하여 </a:t>
            </a:r>
            <a:r>
              <a:rPr lang="ko-KR" altLang="en-US" sz="2400" dirty="0" err="1" smtClean="0">
                <a:effectLst/>
              </a:rPr>
              <a:t>뒷배경을</a:t>
            </a:r>
            <a:r>
              <a:rPr lang="ko-KR" altLang="en-US" sz="2400" dirty="0" smtClean="0">
                <a:effectLst/>
              </a:rPr>
              <a:t> 삭제한다</a:t>
            </a:r>
            <a:r>
              <a:rPr lang="en-US" altLang="ko-KR" sz="2400" dirty="0" smtClean="0">
                <a:effectLst/>
              </a:rPr>
              <a:t>.) </a:t>
            </a:r>
            <a:r>
              <a:rPr lang="ko-KR" altLang="en-US" sz="2400" dirty="0" smtClean="0">
                <a:effectLst/>
              </a:rPr>
              <a:t>혹은 </a:t>
            </a:r>
            <a:r>
              <a:rPr lang="ko-KR" altLang="en-US" sz="2400" dirty="0" err="1" smtClean="0">
                <a:effectLst/>
              </a:rPr>
              <a:t>뒷배경을</a:t>
            </a:r>
            <a:r>
              <a:rPr lang="ko-KR" altLang="en-US" sz="2400" dirty="0" smtClean="0">
                <a:effectLst/>
              </a:rPr>
              <a:t> 지워주는 사이트를 이용한다</a:t>
            </a:r>
            <a:r>
              <a:rPr lang="en-US" altLang="ko-KR" sz="2400" dirty="0">
                <a:effectLst/>
              </a:rPr>
              <a:t>.</a:t>
            </a:r>
            <a:endParaRPr lang="en-US" altLang="ko-KR" sz="2400" dirty="0" smtClean="0">
              <a:effectLst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 smtClean="0">
                <a:effectLst/>
              </a:rPr>
              <a:t>Figma</a:t>
            </a:r>
            <a:r>
              <a:rPr lang="ko-KR" altLang="en-US" sz="2400" dirty="0" smtClean="0">
                <a:effectLst/>
              </a:rPr>
              <a:t>에서 불러온 사진을 사용하면 크기를 </a:t>
            </a:r>
            <a:r>
              <a:rPr lang="ko-KR" altLang="en-US" sz="2400" dirty="0" err="1" smtClean="0">
                <a:effectLst/>
              </a:rPr>
              <a:t>조절하게된다</a:t>
            </a:r>
            <a:r>
              <a:rPr lang="en-US" altLang="ko-KR" sz="2400" dirty="0" smtClean="0">
                <a:effectLst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effectLst/>
              </a:rPr>
              <a:t>이때 </a:t>
            </a:r>
            <a:r>
              <a:rPr lang="en-US" altLang="ko-KR" sz="2400" dirty="0" smtClean="0">
                <a:solidFill>
                  <a:srgbClr val="FF0000"/>
                </a:solidFill>
                <a:effectLst/>
              </a:rPr>
              <a:t>shift</a:t>
            </a:r>
            <a:r>
              <a:rPr lang="ko-KR" altLang="en-US" sz="2400" dirty="0" smtClean="0">
                <a:solidFill>
                  <a:srgbClr val="FF0000"/>
                </a:solidFill>
                <a:effectLst/>
              </a:rPr>
              <a:t>를 사용하여 사진 크기를 조절해야 픽셀이 깨지지 않는다</a:t>
            </a:r>
            <a:r>
              <a:rPr lang="en-US" altLang="ko-KR" sz="2400" dirty="0" smtClean="0">
                <a:solidFill>
                  <a:srgbClr val="FF0000"/>
                </a:solidFill>
                <a:effectLst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ko-KR" altLang="en-US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90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23" y="331875"/>
            <a:ext cx="9416935" cy="821124"/>
          </a:xfrm>
        </p:spPr>
        <p:txBody>
          <a:bodyPr/>
          <a:lstStyle/>
          <a:p>
            <a:r>
              <a:rPr lang="ko-KR" altLang="en-US" dirty="0" smtClean="0"/>
              <a:t>텍스트 박스 사용하기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152999"/>
            <a:ext cx="4962525" cy="4095750"/>
          </a:xfrm>
          <a:prstGeom prst="rect">
            <a:avLst/>
          </a:prstGeom>
        </p:spPr>
      </p:pic>
      <p:sp>
        <p:nvSpPr>
          <p:cNvPr id="12" name="액자 11"/>
          <p:cNvSpPr/>
          <p:nvPr/>
        </p:nvSpPr>
        <p:spPr>
          <a:xfrm>
            <a:off x="3565475" y="1824803"/>
            <a:ext cx="2261573" cy="69446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34270" y="1824803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글자의 속성 변경가능</a:t>
            </a:r>
            <a:endParaRPr lang="ko-KR" altLang="en-US" dirty="0"/>
          </a:p>
        </p:txBody>
      </p:sp>
      <p:sp>
        <p:nvSpPr>
          <p:cNvPr id="17" name="액자 16"/>
          <p:cNvSpPr/>
          <p:nvPr/>
        </p:nvSpPr>
        <p:spPr>
          <a:xfrm>
            <a:off x="3619086" y="3200874"/>
            <a:ext cx="2261573" cy="69446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80659" y="3197908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글자색</a:t>
            </a:r>
            <a:r>
              <a:rPr lang="ko-KR" altLang="en-US" dirty="0"/>
              <a:t> </a:t>
            </a:r>
            <a:r>
              <a:rPr lang="ko-KR" altLang="en-US" dirty="0" smtClean="0"/>
              <a:t>바꾸기</a:t>
            </a:r>
            <a:endParaRPr lang="ko-KR" altLang="en-US" dirty="0"/>
          </a:p>
        </p:txBody>
      </p:sp>
      <p:sp>
        <p:nvSpPr>
          <p:cNvPr id="19" name="액자 18"/>
          <p:cNvSpPr/>
          <p:nvPr/>
        </p:nvSpPr>
        <p:spPr>
          <a:xfrm>
            <a:off x="3619086" y="3872678"/>
            <a:ext cx="2261573" cy="57802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80659" y="389533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글자 두께</a:t>
            </a:r>
            <a:endParaRPr lang="ko-KR" altLang="en-US" dirty="0"/>
          </a:p>
        </p:txBody>
      </p:sp>
      <p:sp>
        <p:nvSpPr>
          <p:cNvPr id="21" name="액자 20"/>
          <p:cNvSpPr/>
          <p:nvPr/>
        </p:nvSpPr>
        <p:spPr>
          <a:xfrm>
            <a:off x="3619086" y="4292660"/>
            <a:ext cx="2261573" cy="57802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0659" y="4450702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글자 그림자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1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비율 맞추면서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7329"/>
          <a:stretch/>
        </p:blipFill>
        <p:spPr>
          <a:xfrm>
            <a:off x="838200" y="1186250"/>
            <a:ext cx="11034972" cy="1448885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5744095" y="2826327"/>
            <a:ext cx="507077" cy="3491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364"/>
          <a:stretch/>
        </p:blipFill>
        <p:spPr>
          <a:xfrm>
            <a:off x="838200" y="3236022"/>
            <a:ext cx="11034972" cy="1284316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4095" y="4850476"/>
            <a:ext cx="507077" cy="3491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9611"/>
            <a:ext cx="10882745" cy="1325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99604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자신만의 레이아웃을 구성한다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15687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배경을 흰색으로 바꿈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9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186250"/>
            <a:ext cx="4813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만든 헤더를 </a:t>
            </a:r>
            <a:r>
              <a:rPr lang="en-US" altLang="ko-KR" dirty="0" smtClean="0"/>
              <a:t>ctrl-g</a:t>
            </a:r>
            <a:r>
              <a:rPr lang="ko-KR" altLang="en-US" dirty="0" smtClean="0"/>
              <a:t>를 이용하여 합친다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사각형으로 만든 화면으로 이동시킨다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10" t="2604"/>
          <a:stretch/>
        </p:blipFill>
        <p:spPr>
          <a:xfrm>
            <a:off x="838200" y="2007374"/>
            <a:ext cx="5526249" cy="30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사이트 활용하기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38" y="1734184"/>
            <a:ext cx="6941453" cy="3181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4138" y="1186250"/>
            <a:ext cx="657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다양한 사이트를 사용하여서 자신만의 레이아웃을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1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5106"/>
            <a:ext cx="10515600" cy="821124"/>
          </a:xfrm>
        </p:spPr>
        <p:txBody>
          <a:bodyPr/>
          <a:lstStyle/>
          <a:p>
            <a:r>
              <a:rPr lang="ko-KR" altLang="en-US" dirty="0" smtClean="0"/>
              <a:t>다양한 사이트 활용하기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890"/>
            <a:ext cx="4747260" cy="4117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005394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사이트를 겹친다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4726"/>
            <a:ext cx="5958840" cy="409643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686945" y="3122965"/>
            <a:ext cx="373380" cy="579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60325" y="984558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자신이원하거나 </a:t>
            </a:r>
            <a:r>
              <a:rPr lang="ko-KR" altLang="en-US" dirty="0" err="1" smtClean="0"/>
              <a:t>겹처서</a:t>
            </a:r>
            <a:r>
              <a:rPr lang="ko-KR" altLang="en-US" dirty="0" smtClean="0"/>
              <a:t> 위치를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8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984057"/>
            <a:ext cx="4524375" cy="275272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사이트 활용하기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8212" y="1505381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각도 맞추기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32" y="1984057"/>
            <a:ext cx="4546771" cy="2752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2882" y="1511408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2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사이트 활동하기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616392"/>
            <a:ext cx="4465320" cy="399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1540192"/>
            <a:ext cx="6423660" cy="40671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394960" y="2567940"/>
            <a:ext cx="266700" cy="159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1156246"/>
            <a:ext cx="3482340" cy="4139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1540" y="1232446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뒷배경</a:t>
            </a:r>
            <a:r>
              <a:rPr lang="ko-KR" altLang="en-US" dirty="0" smtClean="0"/>
              <a:t> 하얀색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71505" y="1131525"/>
            <a:ext cx="481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헤더 상자 그림자 효과 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8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2714" y="324198"/>
            <a:ext cx="9750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AI-</a:t>
            </a:r>
            <a:r>
              <a:rPr lang="en-US" altLang="ko-K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Parm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웹 페이지 만들기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714" y="1838499"/>
            <a:ext cx="106652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페이지 디자인 구상하기 </a:t>
            </a:r>
            <a:endParaRPr lang="en-US" altLang="ko-K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디비컷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사이트에서 자신이 따라하고 싶은 웹 사이트를 선정한다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사이트를 선정하였으면 사이트를 캡처한다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접속하여 회원가입한다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이용하여 디자인한다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28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714500"/>
            <a:ext cx="6632285" cy="4615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1540" y="1265709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사각형을 이용한다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액자 4"/>
          <p:cNvSpPr/>
          <p:nvPr/>
        </p:nvSpPr>
        <p:spPr>
          <a:xfrm>
            <a:off x="5494020" y="2240280"/>
            <a:ext cx="693420" cy="2438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5720" y="2240280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리니어의</a:t>
            </a:r>
            <a:r>
              <a:rPr lang="ko-KR" altLang="en-US" dirty="0" smtClean="0"/>
              <a:t> 위치를 조정한다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액자 6"/>
          <p:cNvSpPr/>
          <p:nvPr/>
        </p:nvSpPr>
        <p:spPr>
          <a:xfrm>
            <a:off x="5494020" y="3634740"/>
            <a:ext cx="693420" cy="2438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3672840" y="3009900"/>
            <a:ext cx="274320" cy="2438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5720" y="3571994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설정방법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3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완성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610"/>
            <a:ext cx="7277100" cy="44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83920" y="205106"/>
            <a:ext cx="10515600" cy="8211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완성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59" t="1058" r="1479" b="1734"/>
          <a:stretch/>
        </p:blipFill>
        <p:spPr>
          <a:xfrm>
            <a:off x="883920" y="1554480"/>
            <a:ext cx="8724900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920" y="106186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앞에 설명한 방법으로 스스로 만들어보기 권장함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2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Html,css</a:t>
            </a:r>
            <a:r>
              <a:rPr lang="ko-KR" altLang="en-US" dirty="0" smtClean="0"/>
              <a:t>로 화면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3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디비컷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32" y="1186250"/>
            <a:ext cx="9569335" cy="50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Figma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6250"/>
            <a:ext cx="11055123" cy="48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디자인 도구 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6250"/>
            <a:ext cx="7843427" cy="8985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87644"/>
          <a:stretch/>
        </p:blipFill>
        <p:spPr>
          <a:xfrm>
            <a:off x="838200" y="3650501"/>
            <a:ext cx="965662" cy="8985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8020" r="31700"/>
          <a:stretch/>
        </p:blipFill>
        <p:spPr>
          <a:xfrm>
            <a:off x="6408096" y="3649622"/>
            <a:ext cx="806335" cy="8985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5869" r="52897"/>
          <a:stretch/>
        </p:blipFill>
        <p:spPr>
          <a:xfrm>
            <a:off x="4485054" y="3650501"/>
            <a:ext cx="881150" cy="898531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2905905"/>
            <a:ext cx="10515600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자주 사용 하는 도구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046" r="76403"/>
          <a:stretch/>
        </p:blipFill>
        <p:spPr>
          <a:xfrm>
            <a:off x="2834641" y="3650501"/>
            <a:ext cx="841582" cy="8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812"/>
          <a:stretch/>
        </p:blipFill>
        <p:spPr>
          <a:xfrm>
            <a:off x="838200" y="1405809"/>
            <a:ext cx="9901844" cy="52194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87644"/>
          <a:stretch/>
        </p:blipFill>
        <p:spPr>
          <a:xfrm>
            <a:off x="838200" y="317097"/>
            <a:ext cx="965662" cy="898531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1928551" y="2892830"/>
            <a:ext cx="1396539" cy="22444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3245" y="317097"/>
            <a:ext cx="9750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불러오기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ctrl+shift+k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251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1186" y="365126"/>
            <a:ext cx="8452658" cy="821124"/>
          </a:xfrm>
        </p:spPr>
        <p:txBody>
          <a:bodyPr/>
          <a:lstStyle/>
          <a:p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046" r="76403"/>
          <a:stretch/>
        </p:blipFill>
        <p:spPr>
          <a:xfrm>
            <a:off x="897776" y="365126"/>
            <a:ext cx="841582" cy="898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9973"/>
          <a:stretch/>
        </p:blipFill>
        <p:spPr>
          <a:xfrm>
            <a:off x="897776" y="1733605"/>
            <a:ext cx="8553795" cy="39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2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9838"/>
          <a:stretch/>
        </p:blipFill>
        <p:spPr>
          <a:xfrm>
            <a:off x="875606" y="1537855"/>
            <a:ext cx="9058596" cy="50790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9745" y="365126"/>
            <a:ext cx="9234055" cy="821124"/>
          </a:xfrm>
        </p:spPr>
        <p:txBody>
          <a:bodyPr/>
          <a:lstStyle/>
          <a:p>
            <a:r>
              <a:rPr lang="ko-KR" altLang="en-US" dirty="0" smtClean="0"/>
              <a:t>도형 및 선을 만든다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5869" r="52897"/>
          <a:stretch/>
        </p:blipFill>
        <p:spPr>
          <a:xfrm>
            <a:off x="875606" y="365126"/>
            <a:ext cx="881150" cy="8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4436" y="365125"/>
            <a:ext cx="9042862" cy="821124"/>
          </a:xfrm>
        </p:spPr>
        <p:txBody>
          <a:bodyPr/>
          <a:lstStyle/>
          <a:p>
            <a:r>
              <a:rPr lang="ko-KR" altLang="en-US" dirty="0" smtClean="0"/>
              <a:t>텍스트 박스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8020" r="31700"/>
          <a:stretch/>
        </p:blipFill>
        <p:spPr>
          <a:xfrm>
            <a:off x="946634" y="326422"/>
            <a:ext cx="806335" cy="898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9892"/>
          <a:stretch/>
        </p:blipFill>
        <p:spPr>
          <a:xfrm>
            <a:off x="946634" y="1515606"/>
            <a:ext cx="8401636" cy="47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262</Words>
  <Application>Microsoft Office PowerPoint</Application>
  <PresentationFormat>와이드스크린</PresentationFormat>
  <Paragraphs>54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디비컷 </vt:lpstr>
      <vt:lpstr>Figma</vt:lpstr>
      <vt:lpstr>디자인 도구 설명</vt:lpstr>
      <vt:lpstr>PowerPoint 프레젠테이션</vt:lpstr>
      <vt:lpstr>선택</vt:lpstr>
      <vt:lpstr>도형 및 선을 만든다. </vt:lpstr>
      <vt:lpstr>텍스트 박스</vt:lpstr>
      <vt:lpstr>1. 디자인 하기</vt:lpstr>
      <vt:lpstr>헤더 부분을 사각형 일치시켜 만든다.</vt:lpstr>
      <vt:lpstr>저작권이 없는 로고 이미지를 저장 후 뒷배경을 삭제한다.</vt:lpstr>
      <vt:lpstr>텍스트 박스 사용하기</vt:lpstr>
      <vt:lpstr>비율 맞추면서 진행한다.</vt:lpstr>
      <vt:lpstr>합치기</vt:lpstr>
      <vt:lpstr>다양한 사이트 활용하기</vt:lpstr>
      <vt:lpstr>다양한 사이트 활용하기</vt:lpstr>
      <vt:lpstr>다양한 사이트 활용하기</vt:lpstr>
      <vt:lpstr>다양한 사이트 활동하기</vt:lpstr>
      <vt:lpstr>리니어 사용하기</vt:lpstr>
      <vt:lpstr>완성</vt:lpstr>
      <vt:lpstr>완성</vt:lpstr>
      <vt:lpstr>Html,css로 화면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</cp:revision>
  <dcterms:created xsi:type="dcterms:W3CDTF">2023-10-30T08:04:22Z</dcterms:created>
  <dcterms:modified xsi:type="dcterms:W3CDTF">2023-10-30T12:19:00Z</dcterms:modified>
</cp:coreProperties>
</file>